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3" r:id="rId3"/>
    <p:sldId id="284" r:id="rId4"/>
    <p:sldId id="300" r:id="rId5"/>
    <p:sldId id="301" r:id="rId6"/>
    <p:sldId id="302" r:id="rId7"/>
    <p:sldId id="303" r:id="rId8"/>
    <p:sldId id="304" r:id="rId9"/>
    <p:sldId id="278" r:id="rId10"/>
    <p:sldId id="289" r:id="rId11"/>
    <p:sldId id="292" r:id="rId12"/>
    <p:sldId id="291" r:id="rId13"/>
    <p:sldId id="299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032"/>
    <a:srgbClr val="CC0000"/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3" autoAdjust="0"/>
    <p:restoredTop sz="92444" autoAdjust="0"/>
  </p:normalViewPr>
  <p:slideViewPr>
    <p:cSldViewPr>
      <p:cViewPr>
        <p:scale>
          <a:sx n="90" d="100"/>
          <a:sy n="90" d="100"/>
        </p:scale>
        <p:origin x="-106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944" y="-96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BF886-F449-4AFA-B76E-0635E31C3F01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3DDA-05B7-4CB1-83EA-9690C0FAC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Баня проекта</a:t>
            </a:r>
            <a:r>
              <a:rPr lang="ru-RU" baseline="0" dirty="0" smtClean="0"/>
              <a:t> Б 9_4 </a:t>
            </a:r>
            <a:r>
              <a:rPr lang="ru-RU" baseline="0" dirty="0" err="1" smtClean="0"/>
              <a:t>х</a:t>
            </a:r>
            <a:r>
              <a:rPr lang="ru-RU" baseline="0" dirty="0" smtClean="0"/>
              <a:t> 6 м. вид сверху, водохозяйственное оборудование.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3DDA-05B7-4CB1-83EA-9690C0FACA8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Баня проекта</a:t>
            </a:r>
            <a:r>
              <a:rPr lang="ru-RU" baseline="0" dirty="0" smtClean="0"/>
              <a:t> Б 9_4 </a:t>
            </a:r>
            <a:r>
              <a:rPr lang="ru-RU" baseline="0" dirty="0" err="1" smtClean="0"/>
              <a:t>х</a:t>
            </a:r>
            <a:r>
              <a:rPr lang="ru-RU" baseline="0" dirty="0" smtClean="0"/>
              <a:t> 6 м. вид сверху с дополнительным окном </a:t>
            </a:r>
            <a:r>
              <a:rPr lang="ru-RU" baseline="0" smtClean="0"/>
              <a:t>в парной, </a:t>
            </a:r>
            <a:r>
              <a:rPr lang="ru-RU" baseline="0" dirty="0" smtClean="0"/>
              <a:t>передвинутой перегородкой, вторым полоком и крыльцом.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3DDA-05B7-4CB1-83EA-9690C0FACA8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Внутренние размеры.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3DDA-05B7-4CB1-83EA-9690C0FACA8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Баня проекта</a:t>
            </a:r>
            <a:r>
              <a:rPr lang="ru-RU" baseline="0" dirty="0" smtClean="0"/>
              <a:t> Б 9_4 </a:t>
            </a:r>
            <a:r>
              <a:rPr lang="ru-RU" baseline="0" dirty="0" err="1" smtClean="0"/>
              <a:t>х</a:t>
            </a:r>
            <a:r>
              <a:rPr lang="ru-RU" baseline="0" dirty="0" smtClean="0"/>
              <a:t> 6 м. вид сбоку дополнительные окна в парной и на чердаке, размеры.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3DDA-05B7-4CB1-83EA-9690C0FACA8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План бани проекта</a:t>
            </a:r>
            <a:r>
              <a:rPr lang="ru-RU" baseline="0" dirty="0" smtClean="0"/>
              <a:t> Б 9_4 </a:t>
            </a:r>
            <a:r>
              <a:rPr lang="ru-RU" baseline="0" dirty="0" err="1" smtClean="0"/>
              <a:t>х</a:t>
            </a:r>
            <a:r>
              <a:rPr lang="ru-RU" baseline="0" dirty="0" smtClean="0"/>
              <a:t> 6 м. с передвинутой перегородкой, дополнительным окном в парной, задвижкой у пола, вентиляционным коробом, вторым полоком и крыльцом, шаг потолочных лаг.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3DDA-05B7-4CB1-83EA-9690C0FACA8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План бани проекта</a:t>
            </a:r>
            <a:r>
              <a:rPr lang="ru-RU" baseline="0" dirty="0" smtClean="0"/>
              <a:t> Б 9_4 </a:t>
            </a:r>
            <a:r>
              <a:rPr lang="ru-RU" baseline="0" dirty="0" err="1" smtClean="0"/>
              <a:t>х</a:t>
            </a:r>
            <a:r>
              <a:rPr lang="ru-RU" baseline="0" dirty="0" smtClean="0"/>
              <a:t> 6 м. с передвинутой перегородкой, дополнительным окном в парной, задвижкой у пола, вентиляционным коробом, вторым полоком и крыльцом.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3DDA-05B7-4CB1-83EA-9690C0FACA8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8EDAE-4F6E-4E3C-A348-B7452014A93F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627F-CCBD-4F91-ABF3-B2484C258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unov.ru/media/medium/1657_6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Баня проекта Б 9_4 </a:t>
            </a:r>
            <a:r>
              <a:rPr lang="ru-RU" sz="3600" dirty="0" err="1" smtClean="0">
                <a:solidFill>
                  <a:schemeClr val="tx1"/>
                </a:solidFill>
              </a:rPr>
              <a:t>х</a:t>
            </a:r>
            <a:r>
              <a:rPr lang="ru-RU" sz="3600" dirty="0" smtClean="0">
                <a:solidFill>
                  <a:schemeClr val="tx1"/>
                </a:solidFill>
              </a:rPr>
              <a:t> 6 м</a:t>
            </a:r>
          </a:p>
          <a:p>
            <a:pPr algn="ctr"/>
            <a:r>
              <a:rPr lang="ru-RU" sz="2800" smtClean="0">
                <a:solidFill>
                  <a:schemeClr val="tx1"/>
                </a:solidFill>
              </a:rPr>
              <a:t>(отделка)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ntin NA\Desktop\Размеры_баня ч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-60000" flipV="1">
            <a:off x="1600200" y="2362200"/>
            <a:ext cx="1447800" cy="609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0152445">
            <a:off x="2019454" y="246859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124</a:t>
            </a:r>
            <a:endParaRPr lang="ru-RU" sz="1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352800" y="19812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152445">
            <a:off x="3314854" y="190260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124</a:t>
            </a:r>
            <a:endParaRPr lang="ru-RU" sz="1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-60000" flipV="1">
            <a:off x="2034000" y="2819400"/>
            <a:ext cx="2376000" cy="1066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152445">
            <a:off x="2741838" y="323059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278</a:t>
            </a:r>
            <a:endParaRPr lang="ru-RU" sz="1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300000">
            <a:off x="3276600" y="2419200"/>
            <a:ext cx="228600" cy="432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152445">
            <a:off x="3046638" y="25884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208</a:t>
            </a:r>
            <a:endParaRPr lang="ru-RU" sz="12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-1500000" flipV="1">
            <a:off x="2971800" y="20574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-1500000" flipV="1">
            <a:off x="3276000" y="19080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20000" flipV="1">
            <a:off x="2988000" y="20160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152445">
            <a:off x="2934000" y="187505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30</a:t>
            </a:r>
            <a:endParaRPr lang="ru-RU" sz="12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480000" flipV="1">
            <a:off x="2736000" y="2196000"/>
            <a:ext cx="2520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480000" flipV="1">
            <a:off x="2844000" y="2448000"/>
            <a:ext cx="2520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">
            <a:off x="2772000" y="2304000"/>
            <a:ext cx="15240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152445">
            <a:off x="2520000" y="22860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28</a:t>
            </a:r>
            <a:endParaRPr lang="ru-RU" sz="12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828800" y="2590800"/>
            <a:ext cx="685800" cy="1447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152445">
            <a:off x="1836000" y="32400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183</a:t>
            </a:r>
            <a:endParaRPr lang="ru-RU" sz="12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-600000" flipV="1">
            <a:off x="4464000" y="2664000"/>
            <a:ext cx="5760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-600000" flipV="1">
            <a:off x="4572000" y="2844000"/>
            <a:ext cx="5760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267200" y="1524000"/>
            <a:ext cx="612000" cy="1143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0152445">
            <a:off x="4229254" y="205500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158</a:t>
            </a:r>
            <a:endParaRPr lang="ru-RU" sz="12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-1620000">
            <a:off x="4932000" y="2665593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152445">
            <a:off x="4608000" y="27180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 rot="3695199">
            <a:off x="4379659" y="2808000"/>
            <a:ext cx="275650" cy="73452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rot="-180000" flipV="1">
            <a:off x="3996000" y="990600"/>
            <a:ext cx="2304000" cy="914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0152445">
            <a:off x="4799238" y="129300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283</a:t>
            </a:r>
            <a:endParaRPr lang="ru-RU" sz="12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rot="-60000" flipV="1">
            <a:off x="2286000" y="3657600"/>
            <a:ext cx="1676400" cy="762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20152445">
            <a:off x="2857654" y="384019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206</a:t>
            </a:r>
            <a:endParaRPr lang="ru-RU" sz="12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60000">
            <a:off x="4364716" y="3228926"/>
            <a:ext cx="864000" cy="149547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0152445">
            <a:off x="4494438" y="399259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180</a:t>
            </a:r>
            <a:endParaRPr lang="ru-RU" sz="1200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rot="-120000">
            <a:off x="5105400" y="1170000"/>
            <a:ext cx="1620000" cy="2743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9980000">
            <a:off x="5561238" y="243600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371</a:t>
            </a:r>
            <a:endParaRPr lang="ru-RU" sz="12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-300000" flipH="1" flipV="1">
            <a:off x="6019800" y="3886200"/>
            <a:ext cx="1524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60000" flipV="1">
            <a:off x="6096000" y="3124200"/>
            <a:ext cx="1752600" cy="914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9980000">
            <a:off x="6626319" y="343311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176</a:t>
            </a:r>
            <a:endParaRPr lang="ru-RU" sz="1200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rot="120000">
            <a:off x="5867400" y="838200"/>
            <a:ext cx="762000" cy="1066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60000">
            <a:off x="7086600" y="2590800"/>
            <a:ext cx="609600" cy="838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-420000" flipH="1">
            <a:off x="6629400" y="1905000"/>
            <a:ext cx="22860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60000">
            <a:off x="6588000" y="1905000"/>
            <a:ext cx="50400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" flipH="1">
            <a:off x="6553200" y="2362200"/>
            <a:ext cx="76200" cy="304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9980000">
            <a:off x="5942238" y="136920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146</a:t>
            </a:r>
            <a:endParaRPr lang="ru-RU" sz="1200" dirty="0"/>
          </a:p>
        </p:txBody>
      </p:sp>
      <p:sp>
        <p:nvSpPr>
          <p:cNvPr id="72" name="TextBox 71"/>
          <p:cNvSpPr txBox="1"/>
          <p:nvPr/>
        </p:nvSpPr>
        <p:spPr>
          <a:xfrm rot="19860000">
            <a:off x="6974173" y="284308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146</a:t>
            </a:r>
            <a:endParaRPr lang="ru-RU" sz="1200" dirty="0"/>
          </a:p>
        </p:txBody>
      </p:sp>
      <p:sp>
        <p:nvSpPr>
          <p:cNvPr id="73" name="TextBox 72"/>
          <p:cNvSpPr txBox="1"/>
          <p:nvPr/>
        </p:nvSpPr>
        <p:spPr>
          <a:xfrm rot="19980000">
            <a:off x="6445053" y="20227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82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 rot="19980000">
            <a:off x="6228000" y="23760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138</a:t>
            </a:r>
            <a:endParaRPr lang="ru-RU" sz="1200" dirty="0"/>
          </a:p>
        </p:txBody>
      </p:sp>
      <p:sp>
        <p:nvSpPr>
          <p:cNvPr id="75" name="TextBox 74"/>
          <p:cNvSpPr txBox="1"/>
          <p:nvPr/>
        </p:nvSpPr>
        <p:spPr>
          <a:xfrm rot="19680000">
            <a:off x="6804000" y="21240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79</a:t>
            </a:r>
            <a:endParaRPr lang="ru-RU" sz="1200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rot="240000" flipV="1">
            <a:off x="3024000" y="5713681"/>
            <a:ext cx="86400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4572000" y="4876800"/>
            <a:ext cx="106680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">
            <a:off x="4267200" y="5715000"/>
            <a:ext cx="7620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19980000">
            <a:off x="3197319" y="57600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122</a:t>
            </a:r>
            <a:endParaRPr lang="ru-RU" sz="1200" dirty="0"/>
          </a:p>
        </p:txBody>
      </p:sp>
      <p:sp>
        <p:nvSpPr>
          <p:cNvPr id="83" name="TextBox 82"/>
          <p:cNvSpPr txBox="1"/>
          <p:nvPr/>
        </p:nvSpPr>
        <p:spPr>
          <a:xfrm rot="19980000">
            <a:off x="4873719" y="49320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145</a:t>
            </a:r>
            <a:endParaRPr lang="ru-RU" sz="1200" dirty="0"/>
          </a:p>
        </p:txBody>
      </p:sp>
      <p:sp>
        <p:nvSpPr>
          <p:cNvPr id="84" name="TextBox 83"/>
          <p:cNvSpPr txBox="1"/>
          <p:nvPr/>
        </p:nvSpPr>
        <p:spPr>
          <a:xfrm rot="19980000">
            <a:off x="3924000" y="579531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168</a:t>
            </a:r>
            <a:endParaRPr lang="ru-RU" sz="1200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-300000" flipV="1">
            <a:off x="6948000" y="5112000"/>
            <a:ext cx="5400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60000">
            <a:off x="6934133" y="4570074"/>
            <a:ext cx="360000" cy="609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rot="19980000">
            <a:off x="7056000" y="46800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111</a:t>
            </a:r>
            <a:endParaRPr lang="ru-RU" sz="1200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rot="4920000" flipV="1">
            <a:off x="6873257" y="5436000"/>
            <a:ext cx="5400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4920000" flipV="1">
            <a:off x="5361489" y="6228000"/>
            <a:ext cx="5400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-120000" flipV="1">
            <a:off x="5688000" y="5688000"/>
            <a:ext cx="1524000" cy="762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9740000">
            <a:off x="6245319" y="579531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215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539552" y="408936"/>
            <a:ext cx="8059200" cy="6044400"/>
            <a:chOff x="539552" y="408936"/>
            <a:chExt cx="8059200" cy="6044400"/>
          </a:xfrm>
        </p:grpSpPr>
        <p:pic>
          <p:nvPicPr>
            <p:cNvPr id="1026" name="Picture 2" descr="D:\Тарантин Н.А\БАНИ\БАНЯ 4х6 Б 9 Славстройдом\Вид сверху 4х6 Б 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08936"/>
              <a:ext cx="8059200" cy="6044400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 flipH="1" flipV="1">
              <a:off x="3851920" y="1921104"/>
              <a:ext cx="1512168" cy="26642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923928" y="3217248"/>
              <a:ext cx="648072" cy="2880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851920" y="1921104"/>
              <a:ext cx="0" cy="7878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72000" y="3861048"/>
              <a:ext cx="504056" cy="9361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D:\Тарантин Н.А\БАНИ\БАНЯ 4х6 Б 9 Славстройдом\Водоснабжение\Водонагреватель Ariston ABS PRO ECO PW 150 V_3 часа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4077072"/>
              <a:ext cx="400114" cy="660255"/>
            </a:xfrm>
            <a:prstGeom prst="rect">
              <a:avLst/>
            </a:prstGeom>
            <a:noFill/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4572000" y="3212976"/>
              <a:ext cx="0" cy="64807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851920" y="2708920"/>
              <a:ext cx="360040" cy="64807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4211960" y="3861048"/>
              <a:ext cx="36004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Овал 13"/>
          <p:cNvSpPr/>
          <p:nvPr/>
        </p:nvSpPr>
        <p:spPr>
          <a:xfrm>
            <a:off x="1476000" y="2636912"/>
            <a:ext cx="288032" cy="2608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88000" y="3861048"/>
            <a:ext cx="288032" cy="2608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07904" y="4293096"/>
            <a:ext cx="288032" cy="2608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71800" y="4725144"/>
            <a:ext cx="288032" cy="2608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16016" y="1296000"/>
            <a:ext cx="288032" cy="2608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72200" y="3717032"/>
            <a:ext cx="288032" cy="2608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1268760"/>
            <a:ext cx="504056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Хлд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2924944"/>
            <a:ext cx="57606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-120000" flipV="1">
            <a:off x="4788024" y="764704"/>
            <a:ext cx="1296144" cy="504056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84168" y="764704"/>
            <a:ext cx="1872208" cy="2520280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716016" y="3284984"/>
            <a:ext cx="3240360" cy="1728192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283968" y="4221088"/>
            <a:ext cx="432048" cy="792088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995936" y="4221088"/>
            <a:ext cx="288032" cy="144016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6" idx="3"/>
            <a:endCxn id="17" idx="6"/>
          </p:cNvCxnSpPr>
          <p:nvPr/>
        </p:nvCxnSpPr>
        <p:spPr>
          <a:xfrm flipH="1">
            <a:off x="3059832" y="4515757"/>
            <a:ext cx="690253" cy="339819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520000" y="4947804"/>
            <a:ext cx="288000" cy="144000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80000" flipH="1" flipV="1">
            <a:off x="2051720" y="4077072"/>
            <a:ext cx="504056" cy="1008112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-180000" flipH="1" flipV="1">
            <a:off x="1547664" y="2852936"/>
            <a:ext cx="504056" cy="1224136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-420000" flipV="1">
            <a:off x="5832140" y="864000"/>
            <a:ext cx="324036" cy="360040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-420000" flipH="1">
            <a:off x="7668344" y="3140968"/>
            <a:ext cx="144016" cy="36004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660232" y="3717032"/>
            <a:ext cx="504056" cy="936104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480000" flipV="1">
            <a:off x="6588224" y="4653136"/>
            <a:ext cx="72008" cy="216024"/>
          </a:xfrm>
          <a:prstGeom prst="straightConnector1">
            <a:avLst/>
          </a:prstGeom>
          <a:ln w="25400">
            <a:solidFill>
              <a:srgbClr val="FA40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027" idx="2"/>
          </p:cNvCxnSpPr>
          <p:nvPr/>
        </p:nvCxnSpPr>
        <p:spPr>
          <a:xfrm flipH="1">
            <a:off x="2483768" y="4737327"/>
            <a:ext cx="128049" cy="59825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483768" y="4797152"/>
            <a:ext cx="432048" cy="936104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915816" y="3573016"/>
            <a:ext cx="4176464" cy="2160240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092000" y="3564000"/>
            <a:ext cx="72008" cy="144016"/>
          </a:xfrm>
          <a:prstGeom prst="line">
            <a:avLst/>
          </a:prstGeom>
          <a:ln w="25400">
            <a:solidFill>
              <a:srgbClr val="FA4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D:\Тарантин Н.А\БАНИ\БАНЯ 4х6 Б 9 Славстройдом\Вид сбоку Вид 4х6 Б 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</p:spPr>
      </p:pic>
      <p:pic>
        <p:nvPicPr>
          <p:cNvPr id="43" name="Рисунок 42" descr="Окно для бани, липа 30х30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48478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Окно для бани, липа 30х30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924944"/>
            <a:ext cx="1440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Tarantin NA\Desktop\Размеры_баня ч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2" name="Прямая со стрелкой 51"/>
          <p:cNvCxnSpPr/>
          <p:nvPr/>
        </p:nvCxnSpPr>
        <p:spPr>
          <a:xfrm rot="-60000" flipH="1">
            <a:off x="5105400" y="2718000"/>
            <a:ext cx="76200" cy="2971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766102" y="414260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7239000" y="58674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696200" y="5867400"/>
            <a:ext cx="0" cy="609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91400" y="59714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572000" y="8382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791200" y="838200"/>
            <a:ext cx="0" cy="17526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715000" y="117080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Трапеция 64"/>
          <p:cNvSpPr/>
          <p:nvPr/>
        </p:nvSpPr>
        <p:spPr>
          <a:xfrm>
            <a:off x="4267200" y="972000"/>
            <a:ext cx="609600" cy="76200"/>
          </a:xfrm>
          <a:prstGeom prst="trapezoid">
            <a:avLst/>
          </a:prstGeom>
          <a:solidFill>
            <a:schemeClr val="tx1">
              <a:alpha val="49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3429000" y="104400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3600000" y="1044000"/>
            <a:ext cx="0" cy="1524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42102" y="10668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4572000" y="1872000"/>
            <a:ext cx="0" cy="720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4572000" y="864000"/>
            <a:ext cx="0" cy="648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191000" y="1094601"/>
            <a:ext cx="338554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2133600"/>
            <a:ext cx="338554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7686000" y="2708919"/>
            <a:ext cx="20143" cy="3168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236296" y="270892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52846" y="430412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250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92280" y="5706000"/>
            <a:ext cx="144016" cy="14401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tx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088000" y="2564904"/>
            <a:ext cx="144000" cy="23762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ntin NA\Desktop\проб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 rot="5400000">
            <a:off x="4734000" y="2649512"/>
            <a:ext cx="108000" cy="828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41200" y="2635200"/>
            <a:ext cx="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60000" y="1332000"/>
            <a:ext cx="2174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Дополнительное окно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157192"/>
            <a:ext cx="864096" cy="648072"/>
          </a:xfrm>
          <a:prstGeom prst="rect">
            <a:avLst/>
          </a:prstGeom>
          <a:solidFill>
            <a:schemeClr val="bg1">
              <a:lumMod val="6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6042774"/>
            <a:ext cx="3103350" cy="3385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Бетонная площадка под ступени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00" y="1620000"/>
            <a:ext cx="76200" cy="35052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9800" y="1600200"/>
            <a:ext cx="76200" cy="35052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10200" y="1600200"/>
            <a:ext cx="76200" cy="35052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91000" y="1600200"/>
            <a:ext cx="76200" cy="35052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5200" y="1600200"/>
            <a:ext cx="76200" cy="35052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19400" y="1600200"/>
            <a:ext cx="76200" cy="35052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438400" y="19812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1981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19812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0046" y="1981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1981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9246" y="1981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5046" y="1981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90846" y="1981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394000" y="2209800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895600" y="22098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581400" y="22098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84000" y="2209800"/>
            <a:ext cx="468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800600" y="22098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86400" y="22098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096000" y="2209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934200" y="2209800"/>
            <a:ext cx="486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 rot="16200000">
            <a:off x="5868000" y="2979008"/>
            <a:ext cx="1145072" cy="60489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Чердачная лестница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120х70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6448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138000" y="3717032"/>
            <a:ext cx="612000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74231" y="5373216"/>
            <a:ext cx="1730217" cy="3385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Потолочные лаги</a:t>
            </a:r>
          </a:p>
        </p:txBody>
      </p:sp>
      <p:cxnSp>
        <p:nvCxnSpPr>
          <p:cNvPr id="44" name="Прямая соединительная линия 43"/>
          <p:cNvCxnSpPr>
            <a:endCxn id="41" idx="0"/>
          </p:cNvCxnSpPr>
          <p:nvPr/>
        </p:nvCxnSpPr>
        <p:spPr>
          <a:xfrm>
            <a:off x="6876256" y="4509120"/>
            <a:ext cx="863084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2771800" y="5589240"/>
            <a:ext cx="43204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ntin NA\Desktop\проб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5400000">
            <a:off x="4734000" y="2649512"/>
            <a:ext cx="108000" cy="828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41200" y="2635200"/>
            <a:ext cx="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55976" y="184482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0,5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4015526" y="218527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0,6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564904"/>
            <a:ext cx="1794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- Задвижка у пола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628800"/>
            <a:ext cx="206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Вентиляционный -</a:t>
            </a:r>
          </a:p>
          <a:p>
            <a:r>
              <a:rPr lang="ru-RU" sz="1600" b="1" dirty="0" smtClean="0"/>
              <a:t>Короб 150х150х2000 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60000" y="1332000"/>
            <a:ext cx="2174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Дополнительное окно</a:t>
            </a:r>
            <a:endParaRPr lang="ru-RU" sz="1600" b="1" dirty="0"/>
          </a:p>
        </p:txBody>
      </p:sp>
      <p:pic>
        <p:nvPicPr>
          <p:cNvPr id="2" name="Picture 2" descr="D:\Тарантин Н.А\БАНИ\БАНЯ 4х6 Б 9 Славстройдом\Вентиляция\Расположение вент отверстий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2295"/>
            <a:ext cx="1296144" cy="1083049"/>
          </a:xfrm>
          <a:prstGeom prst="rect">
            <a:avLst/>
          </a:prstGeom>
          <a:noFill/>
        </p:spPr>
      </p:pic>
      <p:sp>
        <p:nvSpPr>
          <p:cNvPr id="13" name="Прямоугольная выноска 12"/>
          <p:cNvSpPr/>
          <p:nvPr/>
        </p:nvSpPr>
        <p:spPr>
          <a:xfrm>
            <a:off x="323528" y="116632"/>
            <a:ext cx="1440160" cy="1512168"/>
          </a:xfrm>
          <a:prstGeom prst="wedgeRectCallout">
            <a:avLst>
              <a:gd name="adj1" fmla="val 96893"/>
              <a:gd name="adj2" fmla="val 607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Tarantin NA\Desktop\Короб вытяжн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8640"/>
            <a:ext cx="695680" cy="1372132"/>
          </a:xfrm>
          <a:prstGeom prst="rect">
            <a:avLst/>
          </a:prstGeom>
          <a:noFill/>
        </p:spPr>
      </p:pic>
      <p:sp>
        <p:nvSpPr>
          <p:cNvPr id="14" name="Прямоугольная выноска 13"/>
          <p:cNvSpPr/>
          <p:nvPr/>
        </p:nvSpPr>
        <p:spPr>
          <a:xfrm>
            <a:off x="5076056" y="1844824"/>
            <a:ext cx="1224136" cy="648072"/>
          </a:xfrm>
          <a:prstGeom prst="wedgeRectCallout">
            <a:avLst>
              <a:gd name="adj1" fmla="val -71098"/>
              <a:gd name="adj2" fmla="val 801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Tarantin NA\Desktop\Задвижка у пола_крупн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916832"/>
            <a:ext cx="792088" cy="50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ntin NA\Desktop\DSC07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8015" cy="6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ntin NA\Desktop\DSC07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8015" cy="6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лян\Бани\БАНЯ 4х6 Б 9 Славстройдом\Достройка\DSC07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9331" cy="6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лян\Бани\БАНЯ 4х6 Б 9 Славстройдом\Достройка\DSC07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28015" cy="6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лян\Бани\БАНЯ 4х6 Б 9 Славстройдом\Достройка\DSC07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8015" cy="6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олян\Бани\БАНЯ 4х6 Б 9 Славстройдом\Достройка\DSC07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73" y="332656"/>
            <a:ext cx="8828015" cy="6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408936"/>
            <a:ext cx="8059200" cy="6044400"/>
            <a:chOff x="539552" y="408936"/>
            <a:chExt cx="8059200" cy="6044400"/>
          </a:xfrm>
        </p:grpSpPr>
        <p:pic>
          <p:nvPicPr>
            <p:cNvPr id="3" name="Picture 2" descr="D:\Тарантин Н.А\БАНИ\БАНЯ 4х6 Б 9 Славстройдом\Вид сверху 4х6 Б 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08936"/>
              <a:ext cx="8059200" cy="6044400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 flipH="1" flipV="1">
              <a:off x="3851920" y="1921104"/>
              <a:ext cx="1512168" cy="26642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3923928" y="3217248"/>
              <a:ext cx="648072" cy="2880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851920" y="1921104"/>
              <a:ext cx="0" cy="7878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4572000" y="3861048"/>
              <a:ext cx="504056" cy="9361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000" y="3212976"/>
              <a:ext cx="0" cy="64807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851920" y="2708920"/>
              <a:ext cx="360040" cy="64807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4211960" y="3861048"/>
              <a:ext cx="36004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Tarantin NA\Desktop\проб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419872" y="3212976"/>
            <a:ext cx="504056" cy="72008"/>
          </a:xfrm>
          <a:prstGeom prst="rect">
            <a:avLst/>
          </a:prstGeom>
          <a:solidFill>
            <a:schemeClr val="tx1">
              <a:lumMod val="50000"/>
              <a:lumOff val="50000"/>
              <a:alpha val="59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3474000"/>
            <a:ext cx="504056" cy="72008"/>
          </a:xfrm>
          <a:prstGeom prst="rect">
            <a:avLst/>
          </a:prstGeom>
          <a:solidFill>
            <a:schemeClr val="tx1">
              <a:lumMod val="50000"/>
              <a:lumOff val="50000"/>
              <a:alpha val="59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554342" y="3501008"/>
            <a:ext cx="585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Трапы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87824" y="5157192"/>
            <a:ext cx="864096" cy="648072"/>
          </a:xfrm>
          <a:prstGeom prst="rect">
            <a:avLst/>
          </a:prstGeom>
          <a:solidFill>
            <a:schemeClr val="bg1">
              <a:lumMod val="6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11560" y="6042774"/>
            <a:ext cx="3103350" cy="3385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Бетонная площадка под ступени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771800" y="5589240"/>
            <a:ext cx="43204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ntin NA\Desktop\Слайд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210</Words>
  <Application>Microsoft Office PowerPoint</Application>
  <PresentationFormat>Экран (4:3)</PresentationFormat>
  <Paragraphs>68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Tarantin NA</dc:creator>
  <cp:lastModifiedBy>1</cp:lastModifiedBy>
  <cp:revision>307</cp:revision>
  <dcterms:created xsi:type="dcterms:W3CDTF">2015-01-15T08:23:20Z</dcterms:created>
  <dcterms:modified xsi:type="dcterms:W3CDTF">2016-02-13T09:39:39Z</dcterms:modified>
</cp:coreProperties>
</file>