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.kostyuchenko\Рабочий стол\Парк 11\70 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5143501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5929719" y="2142719"/>
            <a:ext cx="15708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215471" y="3071413"/>
            <a:ext cx="642942" cy="3579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214545" y="2429265"/>
            <a:ext cx="228681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357950" y="1285860"/>
            <a:ext cx="357190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4348" y="3071810"/>
            <a:ext cx="1928826" cy="2143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71472" y="1714488"/>
            <a:ext cx="2357454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8572528" y="1285860"/>
            <a:ext cx="214314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357950" y="3571876"/>
            <a:ext cx="2357454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2174114" y="2469299"/>
            <a:ext cx="1581058" cy="714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V="1">
            <a:off x="2607457" y="2607461"/>
            <a:ext cx="1143004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3750463" y="2178838"/>
            <a:ext cx="1143009" cy="714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6715140" y="1357298"/>
            <a:ext cx="185738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972656" y="2786058"/>
            <a:ext cx="1385030" cy="5277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357950" y="1285860"/>
            <a:ext cx="242889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3107521" y="2536025"/>
            <a:ext cx="1000132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3143240" y="207167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2643174" y="3286124"/>
            <a:ext cx="3714776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785918" y="2571744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Офис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35 кв.м.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 rot="5400000">
            <a:off x="5822166" y="2607462"/>
            <a:ext cx="1357321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5400000">
            <a:off x="6040399" y="2459079"/>
            <a:ext cx="12050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10800000" flipV="1">
            <a:off x="6500826" y="1857364"/>
            <a:ext cx="142876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 flipV="1">
            <a:off x="2928926" y="1643050"/>
            <a:ext cx="1357322" cy="714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605285">
            <a:off x="957763" y="3318060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7 м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rot="19587667">
            <a:off x="3568714" y="2973719"/>
            <a:ext cx="397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5 м.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15977815">
            <a:off x="2544281" y="2330777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2,3 м.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223571">
            <a:off x="7454442" y="3865804"/>
            <a:ext cx="397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3 м.</a:t>
            </a:r>
            <a:endParaRPr lang="ru-RU" sz="1000" dirty="0">
              <a:solidFill>
                <a:srgbClr val="FF0000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7536677" y="2464587"/>
            <a:ext cx="2428892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7650518">
            <a:off x="6560540" y="2975942"/>
            <a:ext cx="567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5 м.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16392654">
            <a:off x="5961194" y="2259536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2,3 м.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58082" y="2143116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Склад 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15 кв.м.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3438" y="2786058"/>
            <a:ext cx="754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Шоу </a:t>
            </a:r>
            <a:r>
              <a:rPr lang="ru-RU" sz="1200" dirty="0" err="1" smtClean="0">
                <a:solidFill>
                  <a:srgbClr val="FF0000"/>
                </a:solidFill>
              </a:rPr>
              <a:t>Рум</a:t>
            </a:r>
            <a:endParaRPr lang="ru-RU" sz="1200" dirty="0" smtClean="0">
              <a:solidFill>
                <a:srgbClr val="FF0000"/>
              </a:solidFill>
            </a:endParaRPr>
          </a:p>
          <a:p>
            <a:r>
              <a:rPr lang="ru-RU" sz="1200" dirty="0" smtClean="0">
                <a:solidFill>
                  <a:srgbClr val="FF0000"/>
                </a:solidFill>
              </a:rPr>
              <a:t>20 кв.м.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23571">
            <a:off x="4239733" y="3722928"/>
            <a:ext cx="397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4 м.</a:t>
            </a:r>
            <a:endParaRPr lang="ru-RU" sz="1000" dirty="0">
              <a:solidFill>
                <a:srgbClr val="FF0000"/>
              </a:solidFill>
            </a:endParaRPr>
          </a:p>
        </p:txBody>
      </p:sp>
      <p:pic>
        <p:nvPicPr>
          <p:cNvPr id="2" name="Picture 2" descr="http://www.takasima.ru/takasima/!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571612"/>
            <a:ext cx="1214446" cy="279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</Words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n.kostyuchenko</cp:lastModifiedBy>
  <cp:revision>13</cp:revision>
  <dcterms:modified xsi:type="dcterms:W3CDTF">2016-08-09T13:20:40Z</dcterms:modified>
</cp:coreProperties>
</file>